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2" d="100"/>
          <a:sy n="72" d="100"/>
        </p:scale>
        <p:origin x="64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7668228-438B-42DD-80B6-DFC1D0BFE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6F0A9BC9-F933-4A69-81EE-A80F7EC02E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C25B4C5-630D-4308-9EC6-48453725B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004E9-FCFE-4D28-9717-AB7183A90F3A}" type="datetimeFigureOut">
              <a:rPr lang="hu-HU" smtClean="0"/>
              <a:t>2022.06.15.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DBEB50B-7207-44A4-A384-99362E00C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80A1BD4-14B6-4575-8CCC-BF13914FD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EA15-9A64-4E34-B4F2-607675CE60B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96101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8CFB319-5EBA-4D7D-B8C1-F333C422B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E01A7283-AE08-4A24-A0CF-90B0176045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456B9C6-13D8-464F-9623-2B1839BC9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004E9-FCFE-4D28-9717-AB7183A90F3A}" type="datetimeFigureOut">
              <a:rPr lang="hu-HU" smtClean="0"/>
              <a:t>2022.06.15.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287823B-6C11-49ED-98D8-2E9D8DF6D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D61D69A-0866-4A78-B74E-BADEE3E2F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EA15-9A64-4E34-B4F2-607675CE60B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22404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529E1914-B47E-456A-833E-4B5C217478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CDA01215-68D2-443D-A40C-D9B88BA4E2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FD1F089-DBB3-4ECA-A262-0FA73C575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004E9-FCFE-4D28-9717-AB7183A90F3A}" type="datetimeFigureOut">
              <a:rPr lang="hu-HU" smtClean="0"/>
              <a:t>2022.06.15.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83DD1CB-FDA4-4035-B7F4-BC3E6CA9D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09D2F73-9330-4170-9F97-2FA3E77D9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EA15-9A64-4E34-B4F2-607675CE60B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15880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16D4B48-F5CB-4362-93D5-80EC401FD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0136E26-0C37-4827-8F2B-D95317F27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F468E32-D2D4-47D6-8BF2-94EF77F5E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004E9-FCFE-4D28-9717-AB7183A90F3A}" type="datetimeFigureOut">
              <a:rPr lang="hu-HU" smtClean="0"/>
              <a:t>2022.06.15.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2F062CC-CFAD-4116-83F3-45FCCFE08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110F644-81E7-44EE-A330-45B4B8901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EA15-9A64-4E34-B4F2-607675CE60B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14186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0548916-6604-427E-8E48-6515A2ADB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1F27791E-2FD0-4CC5-86E9-5931CB4374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3C79F87-557B-4D35-88B7-6F3D5CB46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004E9-FCFE-4D28-9717-AB7183A90F3A}" type="datetimeFigureOut">
              <a:rPr lang="hu-HU" smtClean="0"/>
              <a:t>2022.06.15.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4212266-968F-4EA8-8FF0-78FFCA90A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65966C4-CD7A-423D-A87A-657E197A8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EA15-9A64-4E34-B4F2-607675CE60B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24007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E3915FE-7407-4D7F-8FB3-30727EF0C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DA23EEA-D096-4BF6-89BE-AF5691FB30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623D4B3-D030-4FB5-A25A-08874C03F2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1F950D85-530A-45DB-B766-D452F535F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004E9-FCFE-4D28-9717-AB7183A90F3A}" type="datetimeFigureOut">
              <a:rPr lang="hu-HU" smtClean="0"/>
              <a:t>2022.06.15.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0720887B-9809-4434-AAD7-EA2BD732A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A150393-F8B4-4168-B04E-B9BAA61B9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EA15-9A64-4E34-B4F2-607675CE60B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17695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CC59015-1EE3-4BA3-8F99-CE962183B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430AE3A-955E-4BE0-A565-E0DA4DA95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A9A7F8C9-13F8-448D-BA99-8DB951A41A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DD7CAA84-64A8-4469-842A-41F66049DB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FB034002-1FC9-4BD6-8944-72E562EA84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B3D66365-49F9-45D1-A30B-0810B3DDC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004E9-FCFE-4D28-9717-AB7183A90F3A}" type="datetimeFigureOut">
              <a:rPr lang="hu-HU" smtClean="0"/>
              <a:t>2022.06.15.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FA545BD1-DA14-49C5-80E0-894E8A11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F56D622F-A642-49F7-9261-E1218BFC1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EA15-9A64-4E34-B4F2-607675CE60B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87776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12CAA61-C7E8-4D3B-AF56-7CCE9A549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B66B0E89-1E7C-47B9-8994-47635DC7E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004E9-FCFE-4D28-9717-AB7183A90F3A}" type="datetimeFigureOut">
              <a:rPr lang="hu-HU" smtClean="0"/>
              <a:t>2022.06.15.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FDAAEAB-FD5F-407C-AF7E-315B4AA51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08E68E22-C2FE-4D57-8DB5-0C5EF6F66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EA15-9A64-4E34-B4F2-607675CE60B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48819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EC9BAC66-863F-4035-91B2-C0130C5C6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004E9-FCFE-4D28-9717-AB7183A90F3A}" type="datetimeFigureOut">
              <a:rPr lang="hu-HU" smtClean="0"/>
              <a:t>2022.06.15.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F825ED8C-556E-4B0D-883F-DDB3B1728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A67953EE-BCC8-4340-91A9-8BA54EB87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EA15-9A64-4E34-B4F2-607675CE60B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67590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FA1B9D5-C76F-47AD-A58F-EEED85C5E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9324BCF-02A1-4215-82F8-B1CA44AAE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E13732D1-B9D7-48BB-A319-12B5AFE191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E8B59F6-D44E-4970-B01C-71F1A34CB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004E9-FCFE-4D28-9717-AB7183A90F3A}" type="datetimeFigureOut">
              <a:rPr lang="hu-HU" smtClean="0"/>
              <a:t>2022.06.15.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702C1283-0335-459B-AEC3-1FCB65B89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FD7BB36-B4F4-4921-A1DA-6031EB90A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EA15-9A64-4E34-B4F2-607675CE60B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0044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60FD3F8-C5B7-4C8F-A187-E22D3803E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1E3932CA-5D01-495F-9552-DCA7CCD38E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BBE26933-31F0-47DE-B8F6-47B4EFD19C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3A65C1BA-A8C8-4E5A-A591-CE40DE392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004E9-FCFE-4D28-9717-AB7183A90F3A}" type="datetimeFigureOut">
              <a:rPr lang="hu-HU" smtClean="0"/>
              <a:t>2022.06.15.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FBAA1790-EB75-41C5-9A6F-D6CA9A6C3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B7051B7-3EBA-487F-8401-64EA0C16A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EA15-9A64-4E34-B4F2-607675CE60B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47287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684C10C9-F7CF-4D96-9195-729CF87E5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3D192B7-6206-4BF3-90D8-1858FC9C4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12B0E84-6E90-4B66-8E7E-868F1DC1A8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004E9-FCFE-4D28-9717-AB7183A90F3A}" type="datetimeFigureOut">
              <a:rPr lang="hu-HU" smtClean="0"/>
              <a:t>2022.06.15.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7D82F3C-5EAB-40F9-B47C-3263AC38D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8B97B62-8215-46EE-BA2F-45A65461A7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50EA15-9A64-4E34-B4F2-607675CE60B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76143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A7A42C53-12FC-4012-BFA8-52DCA84851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265" y="-475443"/>
            <a:ext cx="3450509" cy="1724104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27346C02-6EF6-4D13-909C-FBBDC2E8101F}"/>
              </a:ext>
            </a:extLst>
          </p:cNvPr>
          <p:cNvSpPr txBox="1"/>
          <p:nvPr/>
        </p:nvSpPr>
        <p:spPr>
          <a:xfrm>
            <a:off x="423662" y="1031482"/>
            <a:ext cx="11589434" cy="5879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hu-H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Kedves Diákok !</a:t>
            </a:r>
          </a:p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nyári szünet ideje alatt szeretettel várunk benneteket a Simon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Plastics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Kft. üzemében Kőszárhegyen!</a:t>
            </a:r>
          </a:p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hu-H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Szereldei terület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operátori munkakör   2 műszakos munkarend 			</a:t>
            </a:r>
          </a:p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hu-H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(de 6-14, du 14-22 óra 16. életévet betöltött diákok számára)</a:t>
            </a:r>
          </a:p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hu-H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Fröccsöntési terület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operátori munkakör 12 óra megszakítás nélküli munkarend </a:t>
            </a:r>
          </a:p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( de 6-18, du 18-06 óra,  18. életévet betöltött diákok számára)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endParaRPr lang="hu-H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</a:pPr>
            <a:endParaRPr lang="hu-H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hu-H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	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endParaRPr lang="hu-H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</a:pPr>
            <a:endParaRPr lang="hu-H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</a:pPr>
            <a:endParaRPr lang="hu-H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</a:pPr>
            <a:endParaRPr lang="hu-H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hu-H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Szerelde    				  Fröccsöntés</a:t>
            </a:r>
          </a:p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Érdeklődés esetén </a:t>
            </a:r>
            <a:r>
              <a:rPr lang="hu-H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Bus Mária 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kolléganőnk várja jelentkezéseteket az alábbi telefonszámon: </a:t>
            </a:r>
            <a:r>
              <a:rPr lang="hu-H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06-30-433-9369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9" name="Kép 8" descr="A képen beltéri, mennyezet, piactér, munka látható&#10;&#10;Automatikusan generált leírás">
            <a:extLst>
              <a:ext uri="{FF2B5EF4-FFF2-40B4-BE49-F238E27FC236}">
                <a16:creationId xmlns:a16="http://schemas.microsoft.com/office/drawing/2014/main" id="{35B17CEE-EC86-4CA8-9F4B-9C2A4FDC5B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166" y="3627783"/>
            <a:ext cx="3325090" cy="2493818"/>
          </a:xfrm>
          <a:prstGeom prst="rect">
            <a:avLst/>
          </a:prstGeom>
        </p:spPr>
      </p:pic>
      <p:pic>
        <p:nvPicPr>
          <p:cNvPr id="11" name="Kép 10" descr="A képen szöveg, beltéri, padló, több látható&#10;&#10;Automatikusan generált leírás">
            <a:extLst>
              <a:ext uri="{FF2B5EF4-FFF2-40B4-BE49-F238E27FC236}">
                <a16:creationId xmlns:a16="http://schemas.microsoft.com/office/drawing/2014/main" id="{3851F049-5C8A-4774-9809-443573ECA8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746" y="3706218"/>
            <a:ext cx="3623074" cy="2415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955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101</Words>
  <Application>Microsoft Office PowerPoint</Application>
  <PresentationFormat>Szélesvásznú</PresentationFormat>
  <Paragraphs>15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Office-téma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Lóránth Éva</dc:creator>
  <cp:lastModifiedBy>Bus Mária</cp:lastModifiedBy>
  <cp:revision>6</cp:revision>
  <dcterms:created xsi:type="dcterms:W3CDTF">2022-06-15T10:03:02Z</dcterms:created>
  <dcterms:modified xsi:type="dcterms:W3CDTF">2022-06-15T11:01:59Z</dcterms:modified>
</cp:coreProperties>
</file>